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350" r:id="rId2"/>
    <p:sldId id="503" r:id="rId3"/>
    <p:sldId id="504" r:id="rId4"/>
    <p:sldId id="505" r:id="rId5"/>
    <p:sldId id="506" r:id="rId6"/>
    <p:sldId id="507" r:id="rId7"/>
    <p:sldId id="508" r:id="rId8"/>
    <p:sldId id="509" r:id="rId9"/>
    <p:sldId id="325" r:id="rId10"/>
  </p:sldIdLst>
  <p:sldSz cx="12192000" cy="6858000"/>
  <p:notesSz cx="6858000" cy="9144000"/>
  <p:embeddedFontLst>
    <p:embeddedFont>
      <p:font typeface="Impact" panose="020B0806030902050204" pitchFamily="34" charset="0"/>
      <p:regular r:id="rId12"/>
    </p:embeddedFont>
    <p:embeddedFont>
      <p:font typeface="微软雅黑" panose="020B0503020204020204" pitchFamily="34" charset="-122"/>
      <p:regular r:id="rId13"/>
      <p:bold r:id="rId1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61F"/>
    <a:srgbClr val="50529B"/>
    <a:srgbClr val="F4C71E"/>
    <a:srgbClr val="E25C59"/>
    <a:srgbClr val="DF5C58"/>
    <a:srgbClr val="51539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51" y="51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8D0D86AE-49F6-49B8-89B4-80AC9386EDA7}" type="datetimeFigureOut">
              <a:rPr lang="zh-CN" altLang="en-US" smtClean="0"/>
              <a:t>2024/9/22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71AD5AEF-CDF6-4033-8C5D-0441082CC13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7036-C605-4918-A5F1-93214AF31A1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2F5FF-8FCB-CFC3-56E7-AB3CA8B4E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B529967-E686-16EB-37DE-F4EC687BAF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904B9B7-1371-492C-41D9-21389715E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B42ECD-34CF-F7D8-7EA2-C9504E3018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602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50F7036-C605-4918-A5F1-93214AF31A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CE16-E521-4B89-88B4-41B7C579DC67}" type="datetimeFigureOut">
              <a:rPr lang="zh-CN" altLang="en-US" smtClean="0"/>
              <a:t>2024/9/22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2B573-9D95-47A1-BC70-1D18CE0F3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1C71CE16-E521-4B89-88B4-41B7C579DC67}" type="datetimeFigureOut">
              <a:rPr lang="zh-CN" altLang="en-US" smtClean="0"/>
              <a:t>2024/9/22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E552B573-9D95-47A1-BC70-1D18CE0F38F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190751" y="3834319"/>
            <a:ext cx="1809750" cy="1007225"/>
          </a:xfrm>
          <a:prstGeom prst="round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65051" y="2348484"/>
            <a:ext cx="6461898" cy="2161032"/>
          </a:xfrm>
          <a:prstGeom prst="roundRect">
            <a:avLst/>
          </a:prstGeom>
          <a:solidFill>
            <a:srgbClr val="F4C71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4180" y="3156585"/>
            <a:ext cx="594042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zh-CN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模块2 C4D建模技法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255863" y="1921800"/>
            <a:ext cx="1936676" cy="1077866"/>
          </a:xfrm>
          <a:prstGeom prst="round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04469" y="2499454"/>
            <a:ext cx="1551064" cy="863252"/>
          </a:xfrm>
          <a:prstGeom prst="round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5988726" y="116798"/>
            <a:ext cx="214547" cy="12192002"/>
          </a:xfrm>
          <a:prstGeom prst="rect">
            <a:avLst/>
          </a:prstGeom>
          <a:solidFill>
            <a:srgbClr val="DF5C58"/>
          </a:solidFill>
          <a:ln>
            <a:solidFill>
              <a:srgbClr val="DF5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-2947991" y="3300413"/>
            <a:ext cx="6858003" cy="257173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4275" y="0"/>
            <a:ext cx="8467725" cy="485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-319089" y="5038961"/>
            <a:ext cx="2333626" cy="228597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2.3 使用旋转工具制作漂流瓶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162550" y="567309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图2-76 绘制瓶子的外轮廓线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374650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2.3.1 绘制瓶子的外轮廓线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94080" y="1884680"/>
            <a:ext cx="4596130" cy="4069080"/>
          </a:xfrm>
          <a:prstGeom prst="roundRect">
            <a:avLst/>
          </a:prstGeom>
          <a:solidFill>
            <a:srgbClr val="DF5C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步骤:</a:t>
            </a:r>
            <a:r>
              <a:rPr lang="zh-CN" altLang="en-US" sz="2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使用画笔工具在正视图中绘制瓶子的外轮廓线。绘制过程中,在视图中单击得到 一个新的点,在绘制新点的同时按住鼠标左键拖动可以得到柔性插值点,绘制结束按空格键 退出画笔工具,如图2-76所示。</a:t>
            </a:r>
          </a:p>
        </p:txBody>
      </p:sp>
      <p:pic>
        <p:nvPicPr>
          <p:cNvPr id="73" name="图片 7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70" y="2165350"/>
            <a:ext cx="6229350" cy="35077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2.3 使用旋转工具制作漂流瓶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-260985" y="582231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图2-77 为瓶子外轮廓线添加旋转工具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79" y="911860"/>
            <a:ext cx="3924913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2.3.2 使用旋转工具制作瓶身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7273290" y="1958975"/>
            <a:ext cx="4596130" cy="406908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选择绘制完成的瓶子外轮廓线,切换到模型模式,单击“细分曲面”下三角按钮,在打开的列表中单击“旋转”按钮,添加旋转工具,如图2-77所示。</a:t>
            </a:r>
          </a:p>
        </p:txBody>
      </p:sp>
      <p:pic>
        <p:nvPicPr>
          <p:cNvPr id="75" name="图片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0" y="2060575"/>
            <a:ext cx="6680200" cy="37617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2.3 使用旋转工具制作漂流瓶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67915" y="604393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图2-78 设置旋转工具的参数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3998486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2.3.2 使用旋转工具制作瓶身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67435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在旋转对象窗口中进行参数设置,如图2-78所示。</a:t>
            </a:r>
          </a:p>
        </p:txBody>
      </p:sp>
      <p:pic>
        <p:nvPicPr>
          <p:cNvPr id="76" name="图片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985" y="2182495"/>
            <a:ext cx="6857365" cy="3861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2.3 使用旋转工具制作漂流瓶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08860" y="623760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图2-79 执行“布料曲面”命令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537464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2.3.3 使用布料曲面工具制作瓶身厚度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选择对象列表窗口中的“旋转”,执行“模拟”→“布料”→“布料曲面”命令(见图2-79), 添加布料曲面工具。</a:t>
            </a:r>
          </a:p>
        </p:txBody>
      </p:sp>
      <p:pic>
        <p:nvPicPr>
          <p:cNvPr id="77" name="图片 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15" y="2527300"/>
            <a:ext cx="6588760" cy="37103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2.3 使用旋转工具制作漂流瓶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08860" y="623760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图2-80 设置布料曲面的参数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537464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2.3.3 使用布料曲面工具制作瓶身厚度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设置布料曲面的“细分数”为1,这个数值越大,模型越平滑;设置“厚度”为10cm,让瓶子有一个厚度,有了厚度后再添加材质才不会出现问题,如图2-80所示。</a:t>
            </a:r>
          </a:p>
        </p:txBody>
      </p:sp>
      <p:pic>
        <p:nvPicPr>
          <p:cNvPr id="78" name="图片 7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860" y="2527300"/>
            <a:ext cx="6600190" cy="3716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2.3 使用旋转工具制作漂流瓶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08860" y="623760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图2-81 设置布料曲面参数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537464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2.3.3 使用布料曲面工具制作瓶身厚度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67435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制作完成的宇航员场景模型如图2-81所示。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845" y="2065655"/>
            <a:ext cx="6753860" cy="42240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AC6028-ECC8-E161-DF93-EECA99E9B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D85B880-AEC5-CC9A-18A7-2C40CB45146F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C8B8236E-184E-F3EF-A3B9-D059B2E76E9D}"/>
                </a:ext>
              </a:extLst>
            </p:cNvPr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2.3 使用旋转工具制作漂流瓶</a:t>
              </a: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83AC6439-D76C-EF4D-18B4-FBEF636B9B88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A76C8E4C-2275-F01F-EB41-56ECAA0083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B4F4FCA0-4040-1160-F66A-1E60E845E15F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4" name="2.3 使用旋转工具制作漂流瓶">
            <a:hlinkClick r:id="" action="ppaction://media"/>
            <a:extLst>
              <a:ext uri="{FF2B5EF4-FFF2-40B4-BE49-F238E27FC236}">
                <a16:creationId xmlns:a16="http://schemas.microsoft.com/office/drawing/2014/main" id="{1CA4845D-CA54-701D-3D8B-D8709B8DF7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298" y="754133"/>
            <a:ext cx="10699404" cy="60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73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5610224"/>
            <a:ext cx="12192000" cy="1247775"/>
          </a:xfrm>
          <a:prstGeom prst="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 11" descr="e7d195523061f1c0c2b73831c94a3edc981f60e396d3e182073EE1468018468A7F192AE5E5CD515B6C3125F8AF6E4EE646174E8CF0B46FD19828DCE8CDA3B3A044A74F0E769C5FA8CB87AB6FC303C8BA3785FAC64AF54247964A7FDB9080F62A0A3157017C2510CD48FCE28205CD9101AA3F9B0909B59FDC9FE22077D378AAB8915CEB4AD95416D2C0916E359F927ECC"/>
          <p:cNvSpPr txBox="1"/>
          <p:nvPr/>
        </p:nvSpPr>
        <p:spPr>
          <a:xfrm>
            <a:off x="3365923" y="2214683"/>
            <a:ext cx="57998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dist"/>
            <a:r>
              <a:rPr lang="zh-CN" altLang="en-US" sz="7200">
                <a:solidFill>
                  <a:prstClr val="black">
                    <a:lumMod val="95000"/>
                    <a:lumOff val="5000"/>
                  </a:prst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字魂35号-经典雅黑" panose="00000500000000000000" charset="-122"/>
              </a:rPr>
              <a:t>感谢聆听</a:t>
            </a:r>
            <a:endParaRPr lang="zh-CN" altLang="en-US" sz="7200" dirty="0">
              <a:solidFill>
                <a:prstClr val="black">
                  <a:lumMod val="95000"/>
                  <a:lumOff val="5000"/>
                </a:prst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cs typeface="字魂35号-经典雅黑" panose="000005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810875" y="0"/>
            <a:ext cx="1381125" cy="6858000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86300" y="5023366"/>
            <a:ext cx="7505700" cy="586857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" y="0"/>
            <a:ext cx="8467725" cy="485775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5372100"/>
            <a:ext cx="12192000" cy="72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" y="3874294"/>
            <a:ext cx="409576" cy="2995612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348</Words>
  <Application>Microsoft Office PowerPoint</Application>
  <PresentationFormat>宽屏</PresentationFormat>
  <Paragraphs>36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5" baseType="lpstr">
      <vt:lpstr>微软雅黑</vt:lpstr>
      <vt:lpstr>思源黑体 CN Medium</vt:lpstr>
      <vt:lpstr>Impact</vt:lpstr>
      <vt:lpstr>Arial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美滋</dc:creator>
  <cp:lastModifiedBy>梦 朱</cp:lastModifiedBy>
  <cp:revision>39</cp:revision>
  <dcterms:created xsi:type="dcterms:W3CDTF">2020-11-03T01:58:00Z</dcterms:created>
  <dcterms:modified xsi:type="dcterms:W3CDTF">2024-09-22T07:17:39Z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v1.0_mb_avEtBSm2AIUOmv2pC1s1tw==</vt:lpwstr>
  </property>
  <property fmtid="{D5CDD505-2E9C-101B-9397-08002B2CF9AE}" pid="4" name="ICV">
    <vt:lpwstr>B877021E77F34E21B8C392E6C9816C3B</vt:lpwstr>
  </property>
</Properties>
</file>